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1" r:id="rId7"/>
    <p:sldId id="262" r:id="rId8"/>
    <p:sldId id="268" r:id="rId9"/>
    <p:sldId id="269" r:id="rId10"/>
    <p:sldId id="263" r:id="rId11"/>
    <p:sldId id="270" r:id="rId12"/>
    <p:sldId id="260" r:id="rId13"/>
    <p:sldId id="258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71" d="100"/>
          <a:sy n="71" d="100"/>
        </p:scale>
        <p:origin x="-42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F313B52-E323-E14F-B618-3FC24069224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EC60342-14D3-B94D-B979-C55F2F03B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Essay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Writing an Effective Classification Essay…#4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620001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Organize the paper logically.</a:t>
            </a:r>
          </a:p>
          <a:p>
            <a:pPr lvl="1"/>
            <a:r>
              <a:rPr lang="en-US" dirty="0" smtClean="0"/>
              <a:t>Support each category equally</a:t>
            </a:r>
          </a:p>
          <a:p>
            <a:r>
              <a:rPr lang="en-US" dirty="0" smtClean="0"/>
              <a:t>Discuss </a:t>
            </a:r>
            <a:r>
              <a:rPr lang="en-US" i="1" dirty="0" smtClean="0"/>
              <a:t>comparable points</a:t>
            </a:r>
            <a:r>
              <a:rPr lang="en-US" dirty="0" smtClean="0"/>
              <a:t> in each section</a:t>
            </a:r>
          </a:p>
          <a:p>
            <a:pPr lvl="1"/>
            <a:r>
              <a:rPr lang="en-US" dirty="0" smtClean="0"/>
              <a:t>Write the same quantity</a:t>
            </a:r>
          </a:p>
          <a:p>
            <a:pPr lvl="1"/>
            <a:r>
              <a:rPr lang="en-US" dirty="0" smtClean="0"/>
              <a:t>Use the same number or examples</a:t>
            </a:r>
          </a:p>
          <a:p>
            <a:pPr lvl="1"/>
            <a:r>
              <a:rPr lang="en-US" dirty="0" smtClean="0"/>
              <a:t>Organize your categories in the same order</a:t>
            </a:r>
          </a:p>
          <a:p>
            <a:r>
              <a:rPr lang="en-US" dirty="0" smtClean="0"/>
              <a:t>Use </a:t>
            </a:r>
            <a:r>
              <a:rPr lang="en-US" i="1" dirty="0" smtClean="0"/>
              <a:t>signal devices </a:t>
            </a:r>
            <a:r>
              <a:rPr lang="en-US" dirty="0" smtClean="0"/>
              <a:t>to connect parts of the essay</a:t>
            </a:r>
          </a:p>
          <a:p>
            <a:pPr lvl="1"/>
            <a:r>
              <a:rPr lang="en-US" dirty="0" smtClean="0"/>
              <a:t>A.K.A. Transitions!</a:t>
            </a:r>
          </a:p>
          <a:p>
            <a:r>
              <a:rPr lang="en-US" dirty="0" smtClean="0"/>
              <a:t>What order do you want to put the categories in?</a:t>
            </a:r>
          </a:p>
          <a:p>
            <a:pPr lvl="1"/>
            <a:r>
              <a:rPr lang="en-US" dirty="0" smtClean="0"/>
              <a:t>Most significant to least significant</a:t>
            </a:r>
          </a:p>
          <a:p>
            <a:pPr lvl="1"/>
            <a:r>
              <a:rPr lang="en-US" dirty="0" smtClean="0"/>
              <a:t>Least significant to most significant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Writing an Effective Classification Essay…#5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848601" cy="3916363"/>
          </a:xfrm>
        </p:spPr>
        <p:txBody>
          <a:bodyPr/>
          <a:lstStyle/>
          <a:p>
            <a:r>
              <a:rPr lang="en-US" sz="2800" dirty="0" smtClean="0"/>
              <a:t>State conclusions/recommendations in the final section.</a:t>
            </a:r>
          </a:p>
          <a:p>
            <a:pPr lvl="1"/>
            <a:r>
              <a:rPr lang="en-US" dirty="0" smtClean="0"/>
              <a:t>What new insights did you discover while writing?</a:t>
            </a:r>
          </a:p>
          <a:p>
            <a:pPr lvl="1"/>
            <a:r>
              <a:rPr lang="en-US" dirty="0" smtClean="0"/>
              <a:t>Analysis of the categories in relation to each other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your essay…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Rubric can be found on…</a:t>
            </a:r>
          </a:p>
          <a:p>
            <a:r>
              <a:rPr lang="en-US" dirty="0" err="1" smtClean="0"/>
              <a:t>ReadWriteWorkshop.wikispaces.com</a:t>
            </a: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topics…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Video Games</a:t>
            </a:r>
          </a:p>
          <a:p>
            <a:r>
              <a:rPr lang="en-US" dirty="0" smtClean="0"/>
              <a:t>Stores in the mall</a:t>
            </a:r>
          </a:p>
          <a:p>
            <a:r>
              <a:rPr lang="en-US" dirty="0" smtClean="0"/>
              <a:t>Jobs for teens</a:t>
            </a:r>
          </a:p>
          <a:p>
            <a:r>
              <a:rPr lang="en-US" dirty="0" smtClean="0"/>
              <a:t>Drivers</a:t>
            </a:r>
          </a:p>
          <a:p>
            <a:r>
              <a:rPr lang="en-US" dirty="0" smtClean="0"/>
              <a:t>Football Divisions</a:t>
            </a:r>
          </a:p>
          <a:p>
            <a:pPr lvl="1"/>
            <a:r>
              <a:rPr lang="en-US" dirty="0" smtClean="0"/>
              <a:t>Types of defense/offense</a:t>
            </a:r>
          </a:p>
          <a:p>
            <a:r>
              <a:rPr lang="en-US" dirty="0" smtClean="0"/>
              <a:t>Sports fans</a:t>
            </a:r>
          </a:p>
          <a:p>
            <a:r>
              <a:rPr lang="en-US" dirty="0" smtClean="0"/>
              <a:t>Reality TV shows</a:t>
            </a:r>
          </a:p>
          <a:p>
            <a:r>
              <a:rPr lang="en-US" dirty="0" smtClean="0"/>
              <a:t>Horror movies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Political views</a:t>
            </a:r>
          </a:p>
          <a:p>
            <a:r>
              <a:rPr lang="en-US" dirty="0" smtClean="0"/>
              <a:t>Chocolate</a:t>
            </a:r>
          </a:p>
          <a:p>
            <a:r>
              <a:rPr lang="en-US" dirty="0" smtClean="0"/>
              <a:t>Fiction</a:t>
            </a:r>
          </a:p>
          <a:p>
            <a:r>
              <a:rPr lang="en-US" dirty="0" smtClean="0"/>
              <a:t>Fast Food places</a:t>
            </a:r>
          </a:p>
          <a:p>
            <a:r>
              <a:rPr lang="en-US" dirty="0" smtClean="0"/>
              <a:t>Hobbies</a:t>
            </a:r>
          </a:p>
          <a:p>
            <a:pPr lvl="1"/>
            <a:r>
              <a:rPr lang="en-US" dirty="0" smtClean="0"/>
              <a:t>Stamp collecting</a:t>
            </a:r>
          </a:p>
          <a:p>
            <a:pPr lvl="1"/>
            <a:r>
              <a:rPr lang="en-US" dirty="0" smtClean="0"/>
              <a:t>Fishing lures</a:t>
            </a:r>
          </a:p>
          <a:p>
            <a:pPr lvl="1"/>
            <a:r>
              <a:rPr lang="en-US" dirty="0" smtClean="0"/>
              <a:t>Dancing</a:t>
            </a:r>
          </a:p>
          <a:p>
            <a:pPr lvl="1"/>
            <a:r>
              <a:rPr lang="en-US" dirty="0" smtClean="0"/>
              <a:t>School activities</a:t>
            </a:r>
          </a:p>
          <a:p>
            <a:pPr lvl="1"/>
            <a:r>
              <a:rPr lang="en-US" dirty="0" smtClean="0"/>
              <a:t>Hunting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tomorrow…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two or three possible topics</a:t>
            </a:r>
          </a:p>
          <a:p>
            <a:pPr lvl="1"/>
            <a:r>
              <a:rPr lang="en-US" dirty="0" smtClean="0"/>
              <a:t>Sketch out the categories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Small group discussion</a:t>
            </a:r>
          </a:p>
          <a:p>
            <a:pPr lvl="1"/>
            <a:r>
              <a:rPr lang="en-US" smtClean="0"/>
              <a:t>HOTSEAT! 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logical way of thinking that allows us to make sense of a complex world. </a:t>
            </a:r>
          </a:p>
          <a:p>
            <a:r>
              <a:rPr lang="en-US" sz="3200" dirty="0" smtClean="0"/>
              <a:t>A writer organizes, or sorts, things into categories that are easily distinguishable and clear.</a:t>
            </a:r>
            <a:endParaRPr lang="en-US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ainsburys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0"/>
            <a:ext cx="6019800" cy="7017093"/>
          </a:xfrm>
          <a:scene3d>
            <a:camera prst="orthographicFront">
              <a:rot lat="0" lon="0" rev="5400000"/>
            </a:camera>
            <a:lightRig rig="threePt" dir="t"/>
          </a:scene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Wal-Mart</a:t>
            </a:r>
          </a:p>
          <a:p>
            <a:pPr lvl="1"/>
            <a:r>
              <a:rPr lang="en-US" dirty="0" smtClean="0"/>
              <a:t>Pharmacy vs. Grocery</a:t>
            </a:r>
          </a:p>
          <a:p>
            <a:pPr lvl="1"/>
            <a:r>
              <a:rPr lang="en-US" dirty="0" smtClean="0"/>
              <a:t>Wal-Mart vs. Wal-Mart </a:t>
            </a:r>
          </a:p>
          <a:p>
            <a:r>
              <a:rPr lang="en-US" dirty="0" smtClean="0"/>
              <a:t>Grocery Store</a:t>
            </a:r>
          </a:p>
          <a:p>
            <a:pPr lvl="1"/>
            <a:r>
              <a:rPr lang="en-US" dirty="0" smtClean="0"/>
              <a:t>Graham crackers vs. Graham cracker crumbs.</a:t>
            </a:r>
          </a:p>
          <a:p>
            <a:r>
              <a:rPr lang="en-US" dirty="0" smtClean="0"/>
              <a:t>Restaurant menus</a:t>
            </a:r>
          </a:p>
          <a:p>
            <a:pPr lvl="1"/>
            <a:r>
              <a:rPr lang="en-US" dirty="0" smtClean="0"/>
              <a:t>Entrée vs. sandwiches</a:t>
            </a:r>
          </a:p>
          <a:p>
            <a:pPr lvl="2"/>
            <a:r>
              <a:rPr lang="en-US" dirty="0" smtClean="0"/>
              <a:t>Chicken gets its own section?!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point…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Everyone will categorize things in a way that makes sense to them.</a:t>
            </a:r>
          </a:p>
          <a:p>
            <a:r>
              <a:rPr lang="en-US" dirty="0" smtClean="0"/>
              <a:t>You can go out on a limb and try to categorize things in uncommon ways. </a:t>
            </a:r>
          </a:p>
          <a:p>
            <a:r>
              <a:rPr lang="en-US" dirty="0" smtClean="0"/>
              <a:t>Be creative!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Writing an Effective Classification Essay…#1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239001" cy="3916363"/>
          </a:xfrm>
        </p:spPr>
        <p:txBody>
          <a:bodyPr>
            <a:normAutofit/>
          </a:bodyPr>
          <a:lstStyle/>
          <a:p>
            <a:r>
              <a:rPr lang="en-US" sz="3027" dirty="0" smtClean="0"/>
              <a:t>Select/Determine the categories.</a:t>
            </a:r>
          </a:p>
          <a:p>
            <a:r>
              <a:rPr lang="en-US" dirty="0" smtClean="0"/>
              <a:t>Choose a topic in which you have background knowledge.</a:t>
            </a:r>
          </a:p>
          <a:p>
            <a:r>
              <a:rPr lang="en-US" dirty="0" smtClean="0"/>
              <a:t>Don’t leave out critical categories.</a:t>
            </a:r>
          </a:p>
          <a:p>
            <a:pPr lvl="1"/>
            <a:r>
              <a:rPr lang="en-US" dirty="0" smtClean="0"/>
              <a:t>Tropical water sports: snorkeling, surfing, and sailing</a:t>
            </a:r>
          </a:p>
          <a:p>
            <a:r>
              <a:rPr lang="en-US" dirty="0" smtClean="0"/>
              <a:t>Don’t include too many categories.</a:t>
            </a:r>
          </a:p>
          <a:p>
            <a:pPr lvl="1"/>
            <a:r>
              <a:rPr lang="en-US" dirty="0" smtClean="0"/>
              <a:t>Athletic shoes: Running shoes, bowling shoes, high heels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Writing an Effective Classification Essay…#1a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Classify by a single principle.</a:t>
            </a:r>
          </a:p>
          <a:p>
            <a:r>
              <a:rPr lang="en-US" dirty="0" smtClean="0"/>
              <a:t>Keep the topic narrow and specific</a:t>
            </a:r>
          </a:p>
          <a:p>
            <a:pPr lvl="1"/>
            <a:r>
              <a:rPr lang="en-US" dirty="0" smtClean="0"/>
              <a:t>Topic: Tourist water sports – don’t include native water sports such as pearl diving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Writing an Effective Classification Essay…#2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8153401" cy="3916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Apply the principle of classification logically.</a:t>
            </a:r>
          </a:p>
          <a:p>
            <a:pPr lvl="1"/>
            <a:r>
              <a:rPr lang="en-US" sz="2000" dirty="0" smtClean="0"/>
              <a:t>Complete:</a:t>
            </a:r>
          </a:p>
          <a:p>
            <a:pPr lvl="2"/>
            <a:r>
              <a:rPr lang="en-US" dirty="0" smtClean="0"/>
              <a:t>Is your classification as complete as possible?</a:t>
            </a:r>
          </a:p>
          <a:p>
            <a:pPr lvl="1"/>
            <a:r>
              <a:rPr lang="en-US" sz="2000" dirty="0" smtClean="0"/>
              <a:t>Consistent:</a:t>
            </a:r>
          </a:p>
          <a:p>
            <a:pPr lvl="2"/>
            <a:r>
              <a:rPr lang="en-US" dirty="0" smtClean="0"/>
              <a:t>Categories/subject should be as exclusive as possible.</a:t>
            </a:r>
          </a:p>
          <a:p>
            <a:pPr lvl="2"/>
            <a:r>
              <a:rPr lang="en-US" dirty="0" smtClean="0"/>
              <a:t>Parts/Categories should not be mixed or overlap. </a:t>
            </a:r>
          </a:p>
          <a:p>
            <a:pPr lvl="3"/>
            <a:r>
              <a:rPr lang="en-US" dirty="0" smtClean="0"/>
              <a:t>Zoo example pg 234.</a:t>
            </a:r>
          </a:p>
          <a:p>
            <a:pPr lvl="3"/>
            <a:endParaRPr lang="en-US" dirty="0" smtClean="0"/>
          </a:p>
          <a:p>
            <a:pPr lvl="3"/>
            <a:r>
              <a:rPr lang="en-US" dirty="0" smtClean="0"/>
              <a:t>Outlines require you to do a rigorous thinking to arrive at classifications that are logical, complete, and consistent.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Writing an Effective Classification Essay…#3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Prepare an effective thesis.</a:t>
            </a:r>
          </a:p>
          <a:p>
            <a:pPr lvl="1"/>
            <a:r>
              <a:rPr lang="en-US" dirty="0" smtClean="0"/>
              <a:t>Subject</a:t>
            </a:r>
          </a:p>
          <a:p>
            <a:pPr lvl="1"/>
            <a:r>
              <a:rPr lang="en-US" dirty="0" smtClean="0"/>
              <a:t>Your attitude toward the subject</a:t>
            </a:r>
          </a:p>
          <a:p>
            <a:pPr lvl="1"/>
            <a:r>
              <a:rPr lang="en-US" dirty="0" smtClean="0"/>
              <a:t>Suggestion of importance</a:t>
            </a:r>
          </a:p>
          <a:p>
            <a:pPr lvl="1"/>
            <a:r>
              <a:rPr lang="en-US" dirty="0" smtClean="0"/>
              <a:t>Plan of development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Plaza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165</TotalTime>
  <Words>472</Words>
  <Application>Microsoft Office PowerPoint</Application>
  <PresentationFormat>On-screen Show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Plaza</vt:lpstr>
      <vt:lpstr>Classification Essay</vt:lpstr>
      <vt:lpstr>Classification Definition</vt:lpstr>
      <vt:lpstr>PowerPoint Presentation</vt:lpstr>
      <vt:lpstr>Real Life</vt:lpstr>
      <vt:lpstr>The point… </vt:lpstr>
      <vt:lpstr>Steps to Writing an Effective Classification Essay…#1</vt:lpstr>
      <vt:lpstr>Steps to Writing an Effective Classification Essay…#1a</vt:lpstr>
      <vt:lpstr>Steps to Writing an Effective Classification Essay…#2</vt:lpstr>
      <vt:lpstr>Steps to Writing an Effective Classification Essay…#3</vt:lpstr>
      <vt:lpstr>Steps to Writing an Effective Classification Essay…#4</vt:lpstr>
      <vt:lpstr>Steps to Writing an Effective Classification Essay…#5</vt:lpstr>
      <vt:lpstr>About your essay…</vt:lpstr>
      <vt:lpstr>Sample topics…</vt:lpstr>
      <vt:lpstr>For tomorrow…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Classification Essay</dc:title>
  <dc:creator>Sherry Bielenberg</dc:creator>
  <cp:lastModifiedBy>BIELENBERG, SHERRY</cp:lastModifiedBy>
  <cp:revision>17</cp:revision>
  <dcterms:created xsi:type="dcterms:W3CDTF">2011-10-10T23:55:08Z</dcterms:created>
  <dcterms:modified xsi:type="dcterms:W3CDTF">2011-10-11T12:27:59Z</dcterms:modified>
</cp:coreProperties>
</file>